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61" r:id="rId4"/>
    <p:sldId id="264" r:id="rId5"/>
    <p:sldId id="263" r:id="rId6"/>
    <p:sldId id="260" r:id="rId7"/>
    <p:sldId id="267" r:id="rId8"/>
    <p:sldId id="266" r:id="rId9"/>
    <p:sldId id="265" r:id="rId10"/>
    <p:sldId id="259" r:id="rId11"/>
    <p:sldId id="258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15ED-D3F9-4A83-A156-205A3AC7D2F7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9F8F-4148-4926-A1F1-2D5D393C6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679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15ED-D3F9-4A83-A156-205A3AC7D2F7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9F8F-4148-4926-A1F1-2D5D393C6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60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15ED-D3F9-4A83-A156-205A3AC7D2F7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9F8F-4148-4926-A1F1-2D5D393C6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79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15ED-D3F9-4A83-A156-205A3AC7D2F7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9F8F-4148-4926-A1F1-2D5D393C6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979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15ED-D3F9-4A83-A156-205A3AC7D2F7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9F8F-4148-4926-A1F1-2D5D393C6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400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15ED-D3F9-4A83-A156-205A3AC7D2F7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9F8F-4148-4926-A1F1-2D5D393C6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454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15ED-D3F9-4A83-A156-205A3AC7D2F7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9F8F-4148-4926-A1F1-2D5D393C6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972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15ED-D3F9-4A83-A156-205A3AC7D2F7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9F8F-4148-4926-A1F1-2D5D393C6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58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15ED-D3F9-4A83-A156-205A3AC7D2F7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9F8F-4148-4926-A1F1-2D5D393C6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846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15ED-D3F9-4A83-A156-205A3AC7D2F7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9F8F-4148-4926-A1F1-2D5D393C6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235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15ED-D3F9-4A83-A156-205A3AC7D2F7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9F8F-4148-4926-A1F1-2D5D393C6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85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E15ED-D3F9-4A83-A156-205A3AC7D2F7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9F8F-4148-4926-A1F1-2D5D393C6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7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44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64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300" y="0"/>
            <a:ext cx="9679945" cy="686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56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" y="-1"/>
            <a:ext cx="10287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43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55" y="-1"/>
            <a:ext cx="10287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1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43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29" y="0"/>
            <a:ext cx="9646389" cy="684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05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11" y="43576"/>
            <a:ext cx="10221637" cy="681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34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15" y="0"/>
            <a:ext cx="9672505" cy="686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82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45" y="54761"/>
            <a:ext cx="10204858" cy="680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32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61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01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" y="-1"/>
            <a:ext cx="10287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004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2025-06-22T18:46:35Z</dcterms:created>
  <dcterms:modified xsi:type="dcterms:W3CDTF">2025-06-22T19:12:23Z</dcterms:modified>
</cp:coreProperties>
</file>