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4"/>
            <a:ext cx="9147823" cy="685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3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93"/>
            <a:ext cx="9144000" cy="686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9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7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14"/>
            <a:ext cx="9143999" cy="687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1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14"/>
            <a:ext cx="9144000" cy="686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1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4"/>
            <a:ext cx="9144000" cy="686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6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1"/>
            <a:ext cx="9145908" cy="685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5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0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8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0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3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1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9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0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6"/>
            <a:ext cx="9144000" cy="686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5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6" y="0"/>
            <a:ext cx="916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4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4"/>
            <a:ext cx="9144000" cy="686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2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6"/>
            <a:ext cx="9144000" cy="686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1"/>
            <a:ext cx="9144000" cy="68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7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3" y="0"/>
            <a:ext cx="91516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2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user</cp:lastModifiedBy>
  <cp:revision>15</cp:revision>
  <dcterms:created xsi:type="dcterms:W3CDTF">2016-09-05T04:20:48Z</dcterms:created>
  <dcterms:modified xsi:type="dcterms:W3CDTF">2025-06-22T19:23:40Z</dcterms:modified>
</cp:coreProperties>
</file>